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20" r:id="rId2"/>
    <p:sldId id="327" r:id="rId3"/>
    <p:sldId id="328" r:id="rId4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2F6D"/>
    <a:srgbClr val="005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33"/>
    <p:restoredTop sz="94599"/>
  </p:normalViewPr>
  <p:slideViewPr>
    <p:cSldViewPr snapToGrid="0" snapToObjects="1">
      <p:cViewPr varScale="1">
        <p:scale>
          <a:sx n="92" d="100"/>
          <a:sy n="92" d="100"/>
        </p:scale>
        <p:origin x="52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-461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DAAB8D-04A2-D841-AD58-BA2D8C78B14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C5D54-071C-BF47-96E9-3A9FC27DB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0073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231250-DCA7-1746-86CF-9FBBFA2046E7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3A88CA-8879-F549-A434-A6AD7755F8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940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588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703899" y="2143760"/>
            <a:ext cx="6733222" cy="41751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062F6D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701675" y="2560638"/>
            <a:ext cx="6467475" cy="328612"/>
          </a:xfrm>
        </p:spPr>
        <p:txBody>
          <a:bodyPr>
            <a:noAutofit/>
          </a:bodyPr>
          <a:lstStyle>
            <a:lvl1pPr marL="0" indent="0">
              <a:buNone/>
              <a:defRPr sz="2000" b="0" i="0" baseline="0">
                <a:solidFill>
                  <a:srgbClr val="005BB9"/>
                </a:solidFill>
                <a:latin typeface="Muli Light" charset="0"/>
                <a:ea typeface="Muli Light" charset="0"/>
                <a:cs typeface="Muli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SUBTITLE HERE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703898" y="2978151"/>
            <a:ext cx="4108450" cy="347663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062F6D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Date of publication here</a:t>
            </a:r>
          </a:p>
        </p:txBody>
      </p:sp>
    </p:spTree>
    <p:extLst>
      <p:ext uri="{BB962C8B-B14F-4D97-AF65-F5344CB8AC3E}">
        <p14:creationId xmlns:p14="http://schemas.microsoft.com/office/powerpoint/2010/main" val="113290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142514" y="3076382"/>
            <a:ext cx="194358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55688" y="2538413"/>
            <a:ext cx="6533832" cy="352425"/>
          </a:xfrm>
        </p:spPr>
        <p:txBody>
          <a:bodyPr>
            <a:noAutofit/>
          </a:bodyPr>
          <a:lstStyle>
            <a:lvl1pPr marL="0" indent="0">
              <a:buNone/>
              <a:defRPr sz="2200" b="1" i="0" baseline="0">
                <a:solidFill>
                  <a:srgbClr val="062F6D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SECTION HEADER</a:t>
            </a:r>
          </a:p>
        </p:txBody>
      </p:sp>
    </p:spTree>
    <p:extLst>
      <p:ext uri="{BB962C8B-B14F-4D97-AF65-F5344CB8AC3E}">
        <p14:creationId xmlns:p14="http://schemas.microsoft.com/office/powerpoint/2010/main" val="1117698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5489315" y="4598218"/>
            <a:ext cx="3311298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charset="0"/>
              <a:buNone/>
            </a:pPr>
            <a:r>
              <a:rPr lang="en-US" sz="550" dirty="0" smtClean="0">
                <a:solidFill>
                  <a:srgbClr val="142E6A"/>
                </a:solidFill>
                <a:latin typeface="Muli Light" charset="0"/>
                <a:ea typeface="Muli Light" charset="0"/>
                <a:cs typeface="Muli Light" charset="0"/>
              </a:rPr>
              <a:t>IUCN CONGRESS – GENERAL PRESENTATION</a:t>
            </a:r>
            <a:endParaRPr lang="en-US" sz="550" dirty="0">
              <a:solidFill>
                <a:srgbClr val="142E6A"/>
              </a:solidFill>
              <a:latin typeface="Muli Light" charset="0"/>
              <a:ea typeface="Muli Light" charset="0"/>
              <a:cs typeface="Muli Light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008070" y="4603228"/>
            <a:ext cx="691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869465" y="866016"/>
            <a:ext cx="183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69112" y="1152526"/>
            <a:ext cx="7219950" cy="2825115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A2E66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393700"/>
            <a:ext cx="4701915" cy="328613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62F6D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117716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 flipH="1">
            <a:off x="8008070" y="4603228"/>
            <a:ext cx="69197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5483999" y="4600601"/>
            <a:ext cx="3311298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charset="0"/>
              <a:buNone/>
            </a:pPr>
            <a:r>
              <a:rPr lang="en-US" sz="550" dirty="0">
                <a:solidFill>
                  <a:srgbClr val="1A2E66"/>
                </a:solidFill>
                <a:latin typeface="Muli Light" charset="0"/>
                <a:ea typeface="Muli Light" charset="0"/>
                <a:cs typeface="Muli Light" charset="0"/>
              </a:rPr>
              <a:t>IUCN WORLD CONSERVATION CONGRESS </a:t>
            </a:r>
            <a:r>
              <a:rPr lang="en-US" sz="550" dirty="0" smtClean="0">
                <a:solidFill>
                  <a:srgbClr val="1A2E66"/>
                </a:solidFill>
                <a:latin typeface="Muli Light" charset="0"/>
                <a:ea typeface="Muli Light" charset="0"/>
                <a:cs typeface="Muli Light" charset="0"/>
              </a:rPr>
              <a:t>MARSEILLE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819286" y="4600601"/>
            <a:ext cx="3311298" cy="17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Font typeface="Arial" charset="0"/>
              <a:buNone/>
            </a:pPr>
            <a:r>
              <a:rPr lang="en-US" sz="550" dirty="0">
                <a:solidFill>
                  <a:schemeClr val="tx2"/>
                </a:solidFill>
                <a:latin typeface="Muli Light" charset="0"/>
                <a:ea typeface="Muli Light" charset="0"/>
                <a:cs typeface="Muli Light" charset="0"/>
              </a:rPr>
              <a:t>PLEASE INSERT PRESENTATION NAME HERE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69465" y="866016"/>
            <a:ext cx="183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69112" y="1152526"/>
            <a:ext cx="7219950" cy="2825115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A2E66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393700"/>
            <a:ext cx="4701915" cy="328613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62F6D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422780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869465" y="866016"/>
            <a:ext cx="183248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69113" y="1152527"/>
            <a:ext cx="7606792" cy="2901314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solidFill>
                  <a:srgbClr val="1A2E66"/>
                </a:solidFill>
                <a:latin typeface="Source Sans Pro Light" charset="0"/>
                <a:ea typeface="Source Sans Pro Light" charset="0"/>
                <a:cs typeface="Source Sans Pro Light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10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787400" y="393700"/>
            <a:ext cx="4701915" cy="328613"/>
          </a:xfrm>
        </p:spPr>
        <p:txBody>
          <a:bodyPr>
            <a:noAutofit/>
          </a:bodyPr>
          <a:lstStyle>
            <a:lvl1pPr marL="0" indent="0">
              <a:buNone/>
              <a:defRPr sz="1800" b="1" i="0" baseline="0">
                <a:solidFill>
                  <a:srgbClr val="062F6D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PLEASE INSERT 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40075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72074" y="2111376"/>
            <a:ext cx="4262437" cy="457013"/>
          </a:xfrm>
        </p:spPr>
        <p:txBody>
          <a:bodyPr>
            <a:noAutofit/>
          </a:bodyPr>
          <a:lstStyle>
            <a:lvl1pPr marL="0" indent="0">
              <a:buNone/>
              <a:defRPr sz="2800" b="1" i="0" baseline="0">
                <a:solidFill>
                  <a:srgbClr val="1A2E66"/>
                </a:solidFill>
                <a:latin typeface="Muli Black" charset="0"/>
                <a:ea typeface="Muli Black" charset="0"/>
                <a:cs typeface="Muli Black" charset="0"/>
              </a:defRPr>
            </a:lvl1pPr>
          </a:lstStyle>
          <a:p>
            <a:pPr marL="228594" marR="0" lvl="0" indent="-228594" algn="l" defTabSz="914378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THANK YOU 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75255" y="2701627"/>
            <a:ext cx="1480265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3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44820-9DAF-1C4E-AE97-CCE1B146711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18C7-F7ED-A546-8D6C-2C4CA798B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"/>
          <p:cNvSpPr txBox="1">
            <a:spLocks/>
          </p:cNvSpPr>
          <p:nvPr/>
        </p:nvSpPr>
        <p:spPr>
          <a:xfrm>
            <a:off x="197427" y="2916193"/>
            <a:ext cx="4468091" cy="1161537"/>
          </a:xfrm>
          <a:prstGeom prst="rect">
            <a:avLst/>
          </a:prstGeom>
        </p:spPr>
        <p:txBody>
          <a:bodyPr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800" b="1" dirty="0">
                <a:solidFill>
                  <a:srgbClr val="062F6D"/>
                </a:solidFill>
                <a:latin typeface="Muli Black" panose="00000A00000000000000" pitchFamily="2" charset="0"/>
              </a:rPr>
              <a:t>Post-2020 global biodiversity framework: a recipe for success   </a:t>
            </a: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62F6D"/>
                </a:solidFill>
                <a:latin typeface="Muli Black" panose="00000A00000000000000" pitchFamily="2" charset="0"/>
              </a:rPr>
              <a:t>Sunday </a:t>
            </a:r>
            <a:r>
              <a:rPr lang="en-GB" sz="1600" dirty="0">
                <a:solidFill>
                  <a:srgbClr val="062F6D"/>
                </a:solidFill>
                <a:latin typeface="Muli Black" panose="00000A00000000000000" pitchFamily="2" charset="0"/>
              </a:rPr>
              <a:t>5 September 2021</a:t>
            </a:r>
          </a:p>
          <a:p>
            <a:pPr marL="0" indent="0" algn="ctr">
              <a:buNone/>
            </a:pPr>
            <a:r>
              <a:rPr lang="en-GB" sz="1600" dirty="0" smtClean="0">
                <a:solidFill>
                  <a:srgbClr val="062F6D"/>
                </a:solidFill>
                <a:latin typeface="Muli Black" panose="00000A00000000000000" pitchFamily="2" charset="0"/>
              </a:rPr>
              <a:t>At 08.30 </a:t>
            </a:r>
            <a:r>
              <a:rPr lang="en-GB" sz="1600" dirty="0">
                <a:solidFill>
                  <a:srgbClr val="062F6D"/>
                </a:solidFill>
                <a:latin typeface="Muli Black" panose="00000A00000000000000" pitchFamily="2" charset="0"/>
              </a:rPr>
              <a:t>– 12.30; </a:t>
            </a:r>
            <a:r>
              <a:rPr lang="en-GB" sz="1600" dirty="0" smtClean="0">
                <a:solidFill>
                  <a:srgbClr val="062F6D"/>
                </a:solidFill>
                <a:latin typeface="Muli Black" panose="00000A00000000000000" pitchFamily="2" charset="0"/>
              </a:rPr>
              <a:t>Room: H8-D </a:t>
            </a:r>
            <a:r>
              <a:rPr lang="en-GB" sz="1600" dirty="0">
                <a:solidFill>
                  <a:srgbClr val="062F6D"/>
                </a:solidFill>
                <a:latin typeface="Muli Black" panose="00000A00000000000000" pitchFamily="2" charset="0"/>
              </a:rPr>
              <a:t>La </a:t>
            </a:r>
            <a:r>
              <a:rPr lang="en-GB" sz="1600" dirty="0" err="1">
                <a:solidFill>
                  <a:srgbClr val="062F6D"/>
                </a:solidFill>
                <a:latin typeface="Muli Black" panose="00000A00000000000000" pitchFamily="2" charset="0"/>
              </a:rPr>
              <a:t>Brière</a:t>
            </a:r>
            <a:endParaRPr lang="en-GB" sz="1600" dirty="0">
              <a:solidFill>
                <a:srgbClr val="062F6D"/>
              </a:solidFill>
              <a:latin typeface="Muli Black" panose="00000A00000000000000" pitchFamily="2" charset="0"/>
            </a:endParaRPr>
          </a:p>
          <a:p>
            <a:pPr marL="0" indent="0" algn="ctr">
              <a:buNone/>
            </a:pPr>
            <a:endParaRPr lang="en-GB" sz="1800" b="1" dirty="0">
              <a:solidFill>
                <a:srgbClr val="062F6D"/>
              </a:solidFill>
              <a:latin typeface="Muli Black" panose="00000A00000000000000" pitchFamily="2" charset="0"/>
            </a:endParaRPr>
          </a:p>
          <a:p>
            <a:pPr marL="285750" indent="-285750">
              <a:buFontTx/>
              <a:buChar char="-"/>
            </a:pPr>
            <a:endParaRPr lang="en-GB" sz="1400" b="1" dirty="0" smtClean="0">
              <a:latin typeface="Mul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4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Each group to add 3 – 5 bullets that emerge form the group discussion </a:t>
            </a:r>
          </a:p>
          <a:p>
            <a:r>
              <a:rPr lang="en-GB" dirty="0"/>
              <a:t>Each group should generate 3 to 5 key </a:t>
            </a:r>
            <a:r>
              <a:rPr lang="en-GB" dirty="0" smtClean="0"/>
              <a:t>messages </a:t>
            </a:r>
            <a:r>
              <a:rPr lang="en-GB" dirty="0"/>
              <a:t>that the Rapporteur will report back on to the larger Group. </a:t>
            </a:r>
            <a:endParaRPr lang="en-GB" dirty="0" smtClean="0"/>
          </a:p>
          <a:p>
            <a:r>
              <a:rPr lang="en-GB" dirty="0" smtClean="0"/>
              <a:t>These </a:t>
            </a:r>
            <a:r>
              <a:rPr lang="en-GB" dirty="0"/>
              <a:t>should be written onto </a:t>
            </a:r>
            <a:r>
              <a:rPr lang="en-GB" dirty="0" smtClean="0"/>
              <a:t>this PowerPoint </a:t>
            </a:r>
            <a:r>
              <a:rPr lang="en-GB" dirty="0"/>
              <a:t>slide (not a flipchart</a:t>
            </a:r>
            <a:r>
              <a:rPr lang="en-GB" dirty="0" smtClean="0"/>
              <a:t>)!</a:t>
            </a:r>
            <a:endParaRPr lang="en-GB" dirty="0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87400" y="288668"/>
            <a:ext cx="4701915" cy="328613"/>
          </a:xfrm>
        </p:spPr>
        <p:txBody>
          <a:bodyPr/>
          <a:lstStyle/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Break group  names</a:t>
            </a: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  Goals for 3050 and 2030 Targets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88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898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856</TotalTime>
  <Words>82</Words>
  <Application>Microsoft Office PowerPoint</Application>
  <PresentationFormat>On-screen Show (16:9)</PresentationFormat>
  <Paragraphs>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Muli Black</vt:lpstr>
      <vt:lpstr>Muli Light</vt:lpstr>
      <vt:lpstr>Source Sans Pro Light</vt:lpstr>
      <vt:lpstr>Office Theme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Microsoft Office User</dc:creator>
  <cp:keywords/>
  <dc:description/>
  <cp:lastModifiedBy>NGUYEN Dao</cp:lastModifiedBy>
  <cp:revision>29</cp:revision>
  <dcterms:created xsi:type="dcterms:W3CDTF">2018-10-05T09:43:49Z</dcterms:created>
  <dcterms:modified xsi:type="dcterms:W3CDTF">2021-08-24T09:47:41Z</dcterms:modified>
  <cp:category/>
</cp:coreProperties>
</file>