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315200" cx="9753600"/>
  <p:notesSz cx="9753600" cy="7315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35ESY+uTDKfhn/5/Rc6U7NZa7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2259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524500" y="0"/>
            <a:ext cx="4227513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230563" y="914400"/>
            <a:ext cx="3292475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948488"/>
            <a:ext cx="42259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3230563" y="914400"/>
            <a:ext cx="3292475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3230563" y="914400"/>
            <a:ext cx="3292475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d8fb462e8_1_139:notes"/>
          <p:cNvSpPr/>
          <p:nvPr>
            <p:ph idx="2" type="sldImg"/>
          </p:nvPr>
        </p:nvSpPr>
        <p:spPr>
          <a:xfrm>
            <a:off x="3230563" y="914400"/>
            <a:ext cx="3292500" cy="246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ed8fb462e8_1_139:notes"/>
          <p:cNvSpPr txBox="1"/>
          <p:nvPr>
            <p:ph idx="1" type="body"/>
          </p:nvPr>
        </p:nvSpPr>
        <p:spPr>
          <a:xfrm>
            <a:off x="974725" y="3521075"/>
            <a:ext cx="7804200" cy="28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ed8fb462e8_1_139:notes"/>
          <p:cNvSpPr txBox="1"/>
          <p:nvPr>
            <p:ph idx="12" type="sldNum"/>
          </p:nvPr>
        </p:nvSpPr>
        <p:spPr>
          <a:xfrm>
            <a:off x="5524500" y="6948488"/>
            <a:ext cx="4227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3230563" y="914400"/>
            <a:ext cx="3292475" cy="2468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d8fb462e8_1_230:notes"/>
          <p:cNvSpPr txBox="1"/>
          <p:nvPr>
            <p:ph idx="1" type="body"/>
          </p:nvPr>
        </p:nvSpPr>
        <p:spPr>
          <a:xfrm>
            <a:off x="975360" y="3474720"/>
            <a:ext cx="78030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ed8fb462e8_1_230:notes"/>
          <p:cNvSpPr/>
          <p:nvPr>
            <p:ph idx="2" type="sldImg"/>
          </p:nvPr>
        </p:nvSpPr>
        <p:spPr>
          <a:xfrm>
            <a:off x="1625600" y="548640"/>
            <a:ext cx="6502500" cy="27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219200" y="2266633"/>
            <a:ext cx="7315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219200" y="3842174"/>
            <a:ext cx="7315200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B83"/>
              </a:buClr>
              <a:buSzPts val="1920"/>
              <a:buFont typeface="Arial"/>
              <a:buNone/>
              <a:defRPr sz="19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Calibri"/>
              <a:buNone/>
              <a:defRPr sz="14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Calibri"/>
              <a:buNone/>
              <a:defRPr sz="12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Calibri"/>
              <a:buNone/>
              <a:defRPr sz="12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Calibri"/>
              <a:buNone/>
              <a:defRPr sz="12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Calibri"/>
              <a:buNone/>
              <a:defRPr sz="12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Calibri"/>
              <a:buNone/>
              <a:defRPr sz="12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Calibri"/>
              <a:buNone/>
              <a:defRPr sz="128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87680" y="6803136"/>
            <a:ext cx="22433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316224" y="6803136"/>
            <a:ext cx="31211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7022592" y="6803136"/>
            <a:ext cx="22433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d8fb462e8_1_255"/>
          <p:cNvSpPr txBox="1"/>
          <p:nvPr>
            <p:ph type="title"/>
          </p:nvPr>
        </p:nvSpPr>
        <p:spPr>
          <a:xfrm>
            <a:off x="665480" y="1823721"/>
            <a:ext cx="84126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ed8fb462e8_1_255"/>
          <p:cNvSpPr txBox="1"/>
          <p:nvPr>
            <p:ph idx="1" type="body"/>
          </p:nvPr>
        </p:nvSpPr>
        <p:spPr>
          <a:xfrm>
            <a:off x="665480" y="4895427"/>
            <a:ext cx="8412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ged8fb462e8_1_255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ed8fb462e8_1_255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ed8fb462e8_1_255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d8fb462e8_1_261"/>
          <p:cNvSpPr txBox="1"/>
          <p:nvPr>
            <p:ph type="title"/>
          </p:nvPr>
        </p:nvSpPr>
        <p:spPr>
          <a:xfrm>
            <a:off x="670560" y="389467"/>
            <a:ext cx="84126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ed8fb462e8_1_261"/>
          <p:cNvSpPr txBox="1"/>
          <p:nvPr>
            <p:ph idx="1" type="body"/>
          </p:nvPr>
        </p:nvSpPr>
        <p:spPr>
          <a:xfrm>
            <a:off x="670560" y="1947333"/>
            <a:ext cx="41454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ed8fb462e8_1_261"/>
          <p:cNvSpPr txBox="1"/>
          <p:nvPr>
            <p:ph idx="2" type="body"/>
          </p:nvPr>
        </p:nvSpPr>
        <p:spPr>
          <a:xfrm>
            <a:off x="4937760" y="1947333"/>
            <a:ext cx="41454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ed8fb462e8_1_261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ed8fb462e8_1_261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ed8fb462e8_1_261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8fb462e8_1_268"/>
          <p:cNvSpPr txBox="1"/>
          <p:nvPr>
            <p:ph type="title"/>
          </p:nvPr>
        </p:nvSpPr>
        <p:spPr>
          <a:xfrm>
            <a:off x="671830" y="389467"/>
            <a:ext cx="84126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ed8fb462e8_1_268"/>
          <p:cNvSpPr txBox="1"/>
          <p:nvPr>
            <p:ph idx="1" type="body"/>
          </p:nvPr>
        </p:nvSpPr>
        <p:spPr>
          <a:xfrm>
            <a:off x="671830" y="1793241"/>
            <a:ext cx="4126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ged8fb462e8_1_268"/>
          <p:cNvSpPr txBox="1"/>
          <p:nvPr>
            <p:ph idx="2" type="body"/>
          </p:nvPr>
        </p:nvSpPr>
        <p:spPr>
          <a:xfrm>
            <a:off x="671830" y="2672080"/>
            <a:ext cx="41262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ed8fb462e8_1_268"/>
          <p:cNvSpPr txBox="1"/>
          <p:nvPr>
            <p:ph idx="3" type="body"/>
          </p:nvPr>
        </p:nvSpPr>
        <p:spPr>
          <a:xfrm>
            <a:off x="4937760" y="1793241"/>
            <a:ext cx="41466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ged8fb462e8_1_268"/>
          <p:cNvSpPr txBox="1"/>
          <p:nvPr>
            <p:ph idx="4" type="body"/>
          </p:nvPr>
        </p:nvSpPr>
        <p:spPr>
          <a:xfrm>
            <a:off x="4937760" y="2672080"/>
            <a:ext cx="41466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ged8fb462e8_1_268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ed8fb462e8_1_268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ed8fb462e8_1_268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d8fb462e8_1_277"/>
          <p:cNvSpPr txBox="1"/>
          <p:nvPr>
            <p:ph type="title"/>
          </p:nvPr>
        </p:nvSpPr>
        <p:spPr>
          <a:xfrm>
            <a:off x="670560" y="389467"/>
            <a:ext cx="84126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ed8fb462e8_1_277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ed8fb462e8_1_277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ed8fb462e8_1_277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d8fb462e8_1_282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ed8fb462e8_1_282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ed8fb462e8_1_282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d8fb462e8_1_286"/>
          <p:cNvSpPr txBox="1"/>
          <p:nvPr>
            <p:ph type="title"/>
          </p:nvPr>
        </p:nvSpPr>
        <p:spPr>
          <a:xfrm>
            <a:off x="671830" y="487680"/>
            <a:ext cx="31458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ed8fb462e8_1_286"/>
          <p:cNvSpPr txBox="1"/>
          <p:nvPr>
            <p:ph idx="1" type="body"/>
          </p:nvPr>
        </p:nvSpPr>
        <p:spPr>
          <a:xfrm>
            <a:off x="4146550" y="1053253"/>
            <a:ext cx="4937700" cy="5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3" name="Google Shape;113;ged8fb462e8_1_286"/>
          <p:cNvSpPr txBox="1"/>
          <p:nvPr>
            <p:ph idx="2" type="body"/>
          </p:nvPr>
        </p:nvSpPr>
        <p:spPr>
          <a:xfrm>
            <a:off x="671830" y="2194560"/>
            <a:ext cx="31458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ged8fb462e8_1_286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ed8fb462e8_1_286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ed8fb462e8_1_286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d8fb462e8_1_293"/>
          <p:cNvSpPr txBox="1"/>
          <p:nvPr>
            <p:ph type="title"/>
          </p:nvPr>
        </p:nvSpPr>
        <p:spPr>
          <a:xfrm>
            <a:off x="671830" y="487680"/>
            <a:ext cx="31458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ed8fb462e8_1_293"/>
          <p:cNvSpPr/>
          <p:nvPr>
            <p:ph idx="2" type="pic"/>
          </p:nvPr>
        </p:nvSpPr>
        <p:spPr>
          <a:xfrm>
            <a:off x="4146550" y="1053253"/>
            <a:ext cx="4937700" cy="51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ged8fb462e8_1_293"/>
          <p:cNvSpPr txBox="1"/>
          <p:nvPr>
            <p:ph idx="1" type="body"/>
          </p:nvPr>
        </p:nvSpPr>
        <p:spPr>
          <a:xfrm>
            <a:off x="671830" y="2194560"/>
            <a:ext cx="31458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ged8fb462e8_1_293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ed8fb462e8_1_293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ed8fb462e8_1_293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d8fb462e8_1_300"/>
          <p:cNvSpPr txBox="1"/>
          <p:nvPr>
            <p:ph type="title"/>
          </p:nvPr>
        </p:nvSpPr>
        <p:spPr>
          <a:xfrm>
            <a:off x="670560" y="389467"/>
            <a:ext cx="84126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ed8fb462e8_1_300"/>
          <p:cNvSpPr txBox="1"/>
          <p:nvPr>
            <p:ph idx="1" type="body"/>
          </p:nvPr>
        </p:nvSpPr>
        <p:spPr>
          <a:xfrm rot="5400000">
            <a:off x="2556090" y="61683"/>
            <a:ext cx="4641300" cy="84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ged8fb462e8_1_300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ed8fb462e8_1_300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ed8fb462e8_1_300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d8fb462e8_1_306"/>
          <p:cNvSpPr txBox="1"/>
          <p:nvPr>
            <p:ph type="title"/>
          </p:nvPr>
        </p:nvSpPr>
        <p:spPr>
          <a:xfrm rot="5400000">
            <a:off x="4931790" y="2437717"/>
            <a:ext cx="61995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ed8fb462e8_1_306"/>
          <p:cNvSpPr txBox="1"/>
          <p:nvPr>
            <p:ph idx="1" type="body"/>
          </p:nvPr>
        </p:nvSpPr>
        <p:spPr>
          <a:xfrm rot="5400000">
            <a:off x="664500" y="395467"/>
            <a:ext cx="6199500" cy="6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ged8fb462e8_1_306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ed8fb462e8_1_306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ed8fb462e8_1_306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d8fb462e8_1_312"/>
          <p:cNvSpPr txBox="1"/>
          <p:nvPr>
            <p:ph type="title"/>
          </p:nvPr>
        </p:nvSpPr>
        <p:spPr>
          <a:xfrm>
            <a:off x="332480" y="632925"/>
            <a:ext cx="90885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ed8fb462e8_1_312"/>
          <p:cNvSpPr txBox="1"/>
          <p:nvPr>
            <p:ph idx="1" type="body"/>
          </p:nvPr>
        </p:nvSpPr>
        <p:spPr>
          <a:xfrm>
            <a:off x="332480" y="1639075"/>
            <a:ext cx="90885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ed8fb462e8_1_312"/>
          <p:cNvSpPr txBox="1"/>
          <p:nvPr>
            <p:ph idx="12" type="sldNum"/>
          </p:nvPr>
        </p:nvSpPr>
        <p:spPr>
          <a:xfrm>
            <a:off x="9037288" y="6632130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3732987" y="396128"/>
            <a:ext cx="276352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3732987" y="396128"/>
            <a:ext cx="276352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348272" y="1945144"/>
            <a:ext cx="9057054" cy="4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rgbClr val="121B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7022592" y="6803136"/>
            <a:ext cx="22433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subTitle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FFAE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2445147" y="2099379"/>
            <a:ext cx="2343150" cy="2343150"/>
          </a:xfrm>
          <a:custGeom>
            <a:rect b="b" l="l" r="r" t="t"/>
            <a:pathLst>
              <a:path extrusionOk="0" h="2343150" w="2343150">
                <a:moveTo>
                  <a:pt x="2343149" y="2343135"/>
                </a:moveTo>
                <a:lnTo>
                  <a:pt x="0" y="2343135"/>
                </a:lnTo>
                <a:lnTo>
                  <a:pt x="490" y="2294724"/>
                </a:lnTo>
                <a:lnTo>
                  <a:pt x="1955" y="2246551"/>
                </a:lnTo>
                <a:lnTo>
                  <a:pt x="4384" y="2198628"/>
                </a:lnTo>
                <a:lnTo>
                  <a:pt x="7768" y="2150962"/>
                </a:lnTo>
                <a:lnTo>
                  <a:pt x="12098" y="2103563"/>
                </a:lnTo>
                <a:lnTo>
                  <a:pt x="17365" y="2056441"/>
                </a:lnTo>
                <a:lnTo>
                  <a:pt x="23559" y="2009606"/>
                </a:lnTo>
                <a:lnTo>
                  <a:pt x="30670" y="1963066"/>
                </a:lnTo>
                <a:lnTo>
                  <a:pt x="38689" y="1916832"/>
                </a:lnTo>
                <a:lnTo>
                  <a:pt x="47607" y="1870911"/>
                </a:lnTo>
                <a:lnTo>
                  <a:pt x="57414" y="1825315"/>
                </a:lnTo>
                <a:lnTo>
                  <a:pt x="68101" y="1780052"/>
                </a:lnTo>
                <a:lnTo>
                  <a:pt x="79658" y="1735132"/>
                </a:lnTo>
                <a:lnTo>
                  <a:pt x="92077" y="1690564"/>
                </a:lnTo>
                <a:lnTo>
                  <a:pt x="105347" y="1646358"/>
                </a:lnTo>
                <a:lnTo>
                  <a:pt x="119459" y="1602523"/>
                </a:lnTo>
                <a:lnTo>
                  <a:pt x="134403" y="1559068"/>
                </a:lnTo>
                <a:lnTo>
                  <a:pt x="150172" y="1516003"/>
                </a:lnTo>
                <a:lnTo>
                  <a:pt x="166754" y="1473337"/>
                </a:lnTo>
                <a:lnTo>
                  <a:pt x="184140" y="1431081"/>
                </a:lnTo>
                <a:lnTo>
                  <a:pt x="202322" y="1389242"/>
                </a:lnTo>
                <a:lnTo>
                  <a:pt x="221289" y="1347831"/>
                </a:lnTo>
                <a:lnTo>
                  <a:pt x="241032" y="1306857"/>
                </a:lnTo>
                <a:lnTo>
                  <a:pt x="261542" y="1266329"/>
                </a:lnTo>
                <a:lnTo>
                  <a:pt x="282810" y="1226257"/>
                </a:lnTo>
                <a:lnTo>
                  <a:pt x="304825" y="1186651"/>
                </a:lnTo>
                <a:lnTo>
                  <a:pt x="327579" y="1147519"/>
                </a:lnTo>
                <a:lnTo>
                  <a:pt x="351062" y="1108871"/>
                </a:lnTo>
                <a:lnTo>
                  <a:pt x="375264" y="1070717"/>
                </a:lnTo>
                <a:lnTo>
                  <a:pt x="400177" y="1033065"/>
                </a:lnTo>
                <a:lnTo>
                  <a:pt x="425791" y="995926"/>
                </a:lnTo>
                <a:lnTo>
                  <a:pt x="452096" y="959309"/>
                </a:lnTo>
                <a:lnTo>
                  <a:pt x="479083" y="923223"/>
                </a:lnTo>
                <a:lnTo>
                  <a:pt x="506743" y="887678"/>
                </a:lnTo>
                <a:lnTo>
                  <a:pt x="535065" y="852683"/>
                </a:lnTo>
                <a:lnTo>
                  <a:pt x="564042" y="818247"/>
                </a:lnTo>
                <a:lnTo>
                  <a:pt x="593663" y="784380"/>
                </a:lnTo>
                <a:lnTo>
                  <a:pt x="623918" y="751092"/>
                </a:lnTo>
                <a:lnTo>
                  <a:pt x="654799" y="718391"/>
                </a:lnTo>
                <a:lnTo>
                  <a:pt x="686296" y="686288"/>
                </a:lnTo>
                <a:lnTo>
                  <a:pt x="718400" y="654791"/>
                </a:lnTo>
                <a:lnTo>
                  <a:pt x="751101" y="623910"/>
                </a:lnTo>
                <a:lnTo>
                  <a:pt x="784389" y="593654"/>
                </a:lnTo>
                <a:lnTo>
                  <a:pt x="818256" y="564034"/>
                </a:lnTo>
                <a:lnTo>
                  <a:pt x="852692" y="535057"/>
                </a:lnTo>
                <a:lnTo>
                  <a:pt x="887688" y="506735"/>
                </a:lnTo>
                <a:lnTo>
                  <a:pt x="923233" y="479075"/>
                </a:lnTo>
                <a:lnTo>
                  <a:pt x="959319" y="452088"/>
                </a:lnTo>
                <a:lnTo>
                  <a:pt x="995936" y="425783"/>
                </a:lnTo>
                <a:lnTo>
                  <a:pt x="1033075" y="400170"/>
                </a:lnTo>
                <a:lnTo>
                  <a:pt x="1070727" y="375257"/>
                </a:lnTo>
                <a:lnTo>
                  <a:pt x="1108881" y="351055"/>
                </a:lnTo>
                <a:lnTo>
                  <a:pt x="1147529" y="327572"/>
                </a:lnTo>
                <a:lnTo>
                  <a:pt x="1186661" y="304818"/>
                </a:lnTo>
                <a:lnTo>
                  <a:pt x="1226268" y="282803"/>
                </a:lnTo>
                <a:lnTo>
                  <a:pt x="1266340" y="261536"/>
                </a:lnTo>
                <a:lnTo>
                  <a:pt x="1306867" y="241026"/>
                </a:lnTo>
                <a:lnTo>
                  <a:pt x="1347842" y="221283"/>
                </a:lnTo>
                <a:lnTo>
                  <a:pt x="1389253" y="202316"/>
                </a:lnTo>
                <a:lnTo>
                  <a:pt x="1431092" y="184135"/>
                </a:lnTo>
                <a:lnTo>
                  <a:pt x="1473349" y="166748"/>
                </a:lnTo>
                <a:lnTo>
                  <a:pt x="1516014" y="150166"/>
                </a:lnTo>
                <a:lnTo>
                  <a:pt x="1559079" y="134399"/>
                </a:lnTo>
                <a:lnTo>
                  <a:pt x="1602534" y="119454"/>
                </a:lnTo>
                <a:lnTo>
                  <a:pt x="1646370" y="105342"/>
                </a:lnTo>
                <a:lnTo>
                  <a:pt x="1690576" y="92072"/>
                </a:lnTo>
                <a:lnTo>
                  <a:pt x="1735144" y="79654"/>
                </a:lnTo>
                <a:lnTo>
                  <a:pt x="1780064" y="68097"/>
                </a:lnTo>
                <a:lnTo>
                  <a:pt x="1825327" y="57410"/>
                </a:lnTo>
                <a:lnTo>
                  <a:pt x="1870924" y="47604"/>
                </a:lnTo>
                <a:lnTo>
                  <a:pt x="1916844" y="38686"/>
                </a:lnTo>
                <a:lnTo>
                  <a:pt x="1963079" y="30667"/>
                </a:lnTo>
                <a:lnTo>
                  <a:pt x="2009619" y="23556"/>
                </a:lnTo>
                <a:lnTo>
                  <a:pt x="2056455" y="17363"/>
                </a:lnTo>
                <a:lnTo>
                  <a:pt x="2103576" y="12097"/>
                </a:lnTo>
                <a:lnTo>
                  <a:pt x="2150975" y="7767"/>
                </a:lnTo>
                <a:lnTo>
                  <a:pt x="2198641" y="4383"/>
                </a:lnTo>
                <a:lnTo>
                  <a:pt x="2246565" y="1954"/>
                </a:lnTo>
                <a:lnTo>
                  <a:pt x="2294738" y="490"/>
                </a:lnTo>
                <a:lnTo>
                  <a:pt x="2343149" y="0"/>
                </a:lnTo>
                <a:lnTo>
                  <a:pt x="2343149" y="2343135"/>
                </a:lnTo>
                <a:close/>
              </a:path>
            </a:pathLst>
          </a:custGeom>
          <a:solidFill>
            <a:srgbClr val="1166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9"/>
          <p:cNvSpPr/>
          <p:nvPr/>
        </p:nvSpPr>
        <p:spPr>
          <a:xfrm>
            <a:off x="4776177" y="2099379"/>
            <a:ext cx="2343150" cy="2343150"/>
          </a:xfrm>
          <a:custGeom>
            <a:rect b="b" l="l" r="r" t="t"/>
            <a:pathLst>
              <a:path extrusionOk="0" h="2343150" w="2343150">
                <a:moveTo>
                  <a:pt x="0" y="2343135"/>
                </a:moveTo>
                <a:lnTo>
                  <a:pt x="2343149" y="2343135"/>
                </a:lnTo>
                <a:lnTo>
                  <a:pt x="2342659" y="2294724"/>
                </a:lnTo>
                <a:lnTo>
                  <a:pt x="2341194" y="2246551"/>
                </a:lnTo>
                <a:lnTo>
                  <a:pt x="2338765" y="2198628"/>
                </a:lnTo>
                <a:lnTo>
                  <a:pt x="2335381" y="2150962"/>
                </a:lnTo>
                <a:lnTo>
                  <a:pt x="2331050" y="2103563"/>
                </a:lnTo>
                <a:lnTo>
                  <a:pt x="2325784" y="2056441"/>
                </a:lnTo>
                <a:lnTo>
                  <a:pt x="2319590" y="2009606"/>
                </a:lnTo>
                <a:lnTo>
                  <a:pt x="2312479" y="1963066"/>
                </a:lnTo>
                <a:lnTo>
                  <a:pt x="2304460" y="1916832"/>
                </a:lnTo>
                <a:lnTo>
                  <a:pt x="2295542" y="1870911"/>
                </a:lnTo>
                <a:lnTo>
                  <a:pt x="2285735" y="1825315"/>
                </a:lnTo>
                <a:lnTo>
                  <a:pt x="2275048" y="1780052"/>
                </a:lnTo>
                <a:lnTo>
                  <a:pt x="2263491" y="1735132"/>
                </a:lnTo>
                <a:lnTo>
                  <a:pt x="2251072" y="1690564"/>
                </a:lnTo>
                <a:lnTo>
                  <a:pt x="2237802" y="1646358"/>
                </a:lnTo>
                <a:lnTo>
                  <a:pt x="2223690" y="1602523"/>
                </a:lnTo>
                <a:lnTo>
                  <a:pt x="2208745" y="1559068"/>
                </a:lnTo>
                <a:lnTo>
                  <a:pt x="2192977" y="1516003"/>
                </a:lnTo>
                <a:lnTo>
                  <a:pt x="2176395" y="1473337"/>
                </a:lnTo>
                <a:lnTo>
                  <a:pt x="2159009" y="1431081"/>
                </a:lnTo>
                <a:lnTo>
                  <a:pt x="2140827" y="1389242"/>
                </a:lnTo>
                <a:lnTo>
                  <a:pt x="2121860" y="1347831"/>
                </a:lnTo>
                <a:lnTo>
                  <a:pt x="2102117" y="1306857"/>
                </a:lnTo>
                <a:lnTo>
                  <a:pt x="2081607" y="1266329"/>
                </a:lnTo>
                <a:lnTo>
                  <a:pt x="2060339" y="1226257"/>
                </a:lnTo>
                <a:lnTo>
                  <a:pt x="2038324" y="1186651"/>
                </a:lnTo>
                <a:lnTo>
                  <a:pt x="2015570" y="1147519"/>
                </a:lnTo>
                <a:lnTo>
                  <a:pt x="1992087" y="1108871"/>
                </a:lnTo>
                <a:lnTo>
                  <a:pt x="1967885" y="1070717"/>
                </a:lnTo>
                <a:lnTo>
                  <a:pt x="1942972" y="1033065"/>
                </a:lnTo>
                <a:lnTo>
                  <a:pt x="1917358" y="995926"/>
                </a:lnTo>
                <a:lnTo>
                  <a:pt x="1891053" y="959309"/>
                </a:lnTo>
                <a:lnTo>
                  <a:pt x="1864066" y="923223"/>
                </a:lnTo>
                <a:lnTo>
                  <a:pt x="1836406" y="887678"/>
                </a:lnTo>
                <a:lnTo>
                  <a:pt x="1808083" y="852683"/>
                </a:lnTo>
                <a:lnTo>
                  <a:pt x="1779107" y="818247"/>
                </a:lnTo>
                <a:lnTo>
                  <a:pt x="1749486" y="784380"/>
                </a:lnTo>
                <a:lnTo>
                  <a:pt x="1719231" y="751092"/>
                </a:lnTo>
                <a:lnTo>
                  <a:pt x="1688350" y="718391"/>
                </a:lnTo>
                <a:lnTo>
                  <a:pt x="1656853" y="686288"/>
                </a:lnTo>
                <a:lnTo>
                  <a:pt x="1624749" y="654791"/>
                </a:lnTo>
                <a:lnTo>
                  <a:pt x="1592048" y="623910"/>
                </a:lnTo>
                <a:lnTo>
                  <a:pt x="1558759" y="593654"/>
                </a:lnTo>
                <a:lnTo>
                  <a:pt x="1524893" y="564034"/>
                </a:lnTo>
                <a:lnTo>
                  <a:pt x="1490457" y="535057"/>
                </a:lnTo>
                <a:lnTo>
                  <a:pt x="1455461" y="506735"/>
                </a:lnTo>
                <a:lnTo>
                  <a:pt x="1419916" y="479075"/>
                </a:lnTo>
                <a:lnTo>
                  <a:pt x="1383830" y="452088"/>
                </a:lnTo>
                <a:lnTo>
                  <a:pt x="1347213" y="425783"/>
                </a:lnTo>
                <a:lnTo>
                  <a:pt x="1310074" y="400170"/>
                </a:lnTo>
                <a:lnTo>
                  <a:pt x="1272422" y="375257"/>
                </a:lnTo>
                <a:lnTo>
                  <a:pt x="1234268" y="351055"/>
                </a:lnTo>
                <a:lnTo>
                  <a:pt x="1195620" y="327572"/>
                </a:lnTo>
                <a:lnTo>
                  <a:pt x="1156488" y="304818"/>
                </a:lnTo>
                <a:lnTo>
                  <a:pt x="1116881" y="282803"/>
                </a:lnTo>
                <a:lnTo>
                  <a:pt x="1076809" y="261536"/>
                </a:lnTo>
                <a:lnTo>
                  <a:pt x="1036281" y="241026"/>
                </a:lnTo>
                <a:lnTo>
                  <a:pt x="995307" y="221283"/>
                </a:lnTo>
                <a:lnTo>
                  <a:pt x="953896" y="202316"/>
                </a:lnTo>
                <a:lnTo>
                  <a:pt x="912057" y="184135"/>
                </a:lnTo>
                <a:lnTo>
                  <a:pt x="869800" y="166748"/>
                </a:lnTo>
                <a:lnTo>
                  <a:pt x="827134" y="150166"/>
                </a:lnTo>
                <a:lnTo>
                  <a:pt x="784069" y="134399"/>
                </a:lnTo>
                <a:lnTo>
                  <a:pt x="740615" y="119454"/>
                </a:lnTo>
                <a:lnTo>
                  <a:pt x="696779" y="105342"/>
                </a:lnTo>
                <a:lnTo>
                  <a:pt x="652573" y="92072"/>
                </a:lnTo>
                <a:lnTo>
                  <a:pt x="608005" y="79654"/>
                </a:lnTo>
                <a:lnTo>
                  <a:pt x="563084" y="68097"/>
                </a:lnTo>
                <a:lnTo>
                  <a:pt x="517821" y="57410"/>
                </a:lnTo>
                <a:lnTo>
                  <a:pt x="472225" y="47604"/>
                </a:lnTo>
                <a:lnTo>
                  <a:pt x="426305" y="38686"/>
                </a:lnTo>
                <a:lnTo>
                  <a:pt x="380070" y="30667"/>
                </a:lnTo>
                <a:lnTo>
                  <a:pt x="333530" y="23556"/>
                </a:lnTo>
                <a:lnTo>
                  <a:pt x="286694" y="17363"/>
                </a:lnTo>
                <a:lnTo>
                  <a:pt x="239573" y="12097"/>
                </a:lnTo>
                <a:lnTo>
                  <a:pt x="192174" y="7767"/>
                </a:lnTo>
                <a:lnTo>
                  <a:pt x="144508" y="4383"/>
                </a:lnTo>
                <a:lnTo>
                  <a:pt x="96584" y="1954"/>
                </a:lnTo>
                <a:lnTo>
                  <a:pt x="48411" y="490"/>
                </a:lnTo>
                <a:lnTo>
                  <a:pt x="0" y="0"/>
                </a:lnTo>
                <a:lnTo>
                  <a:pt x="0" y="2343135"/>
                </a:lnTo>
                <a:close/>
              </a:path>
            </a:pathLst>
          </a:custGeom>
          <a:solidFill>
            <a:srgbClr val="F94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2442025" y="4437807"/>
            <a:ext cx="2343150" cy="2343150"/>
          </a:xfrm>
          <a:custGeom>
            <a:rect b="b" l="l" r="r" t="t"/>
            <a:pathLst>
              <a:path extrusionOk="0" h="2343150" w="2343150">
                <a:moveTo>
                  <a:pt x="2343149" y="0"/>
                </a:moveTo>
                <a:lnTo>
                  <a:pt x="0" y="0"/>
                </a:lnTo>
                <a:lnTo>
                  <a:pt x="490" y="48411"/>
                </a:lnTo>
                <a:lnTo>
                  <a:pt x="1955" y="96583"/>
                </a:lnTo>
                <a:lnTo>
                  <a:pt x="4384" y="144507"/>
                </a:lnTo>
                <a:lnTo>
                  <a:pt x="7768" y="192173"/>
                </a:lnTo>
                <a:lnTo>
                  <a:pt x="12098" y="239572"/>
                </a:lnTo>
                <a:lnTo>
                  <a:pt x="17365" y="286693"/>
                </a:lnTo>
                <a:lnTo>
                  <a:pt x="23559" y="333529"/>
                </a:lnTo>
                <a:lnTo>
                  <a:pt x="30670" y="380069"/>
                </a:lnTo>
                <a:lnTo>
                  <a:pt x="38689" y="426303"/>
                </a:lnTo>
                <a:lnTo>
                  <a:pt x="47607" y="472223"/>
                </a:lnTo>
                <a:lnTo>
                  <a:pt x="57414" y="517820"/>
                </a:lnTo>
                <a:lnTo>
                  <a:pt x="68101" y="563083"/>
                </a:lnTo>
                <a:lnTo>
                  <a:pt x="79658" y="608003"/>
                </a:lnTo>
                <a:lnTo>
                  <a:pt x="92077" y="652571"/>
                </a:lnTo>
                <a:lnTo>
                  <a:pt x="105347" y="696777"/>
                </a:lnTo>
                <a:lnTo>
                  <a:pt x="119459" y="740612"/>
                </a:lnTo>
                <a:lnTo>
                  <a:pt x="134403" y="784067"/>
                </a:lnTo>
                <a:lnTo>
                  <a:pt x="150172" y="827132"/>
                </a:lnTo>
                <a:lnTo>
                  <a:pt x="166754" y="869797"/>
                </a:lnTo>
                <a:lnTo>
                  <a:pt x="184140" y="912054"/>
                </a:lnTo>
                <a:lnTo>
                  <a:pt x="202322" y="953893"/>
                </a:lnTo>
                <a:lnTo>
                  <a:pt x="221289" y="995304"/>
                </a:lnTo>
                <a:lnTo>
                  <a:pt x="241032" y="1036278"/>
                </a:lnTo>
                <a:lnTo>
                  <a:pt x="261542" y="1076806"/>
                </a:lnTo>
                <a:lnTo>
                  <a:pt x="282810" y="1116878"/>
                </a:lnTo>
                <a:lnTo>
                  <a:pt x="304825" y="1156484"/>
                </a:lnTo>
                <a:lnTo>
                  <a:pt x="327579" y="1195616"/>
                </a:lnTo>
                <a:lnTo>
                  <a:pt x="351062" y="1234264"/>
                </a:lnTo>
                <a:lnTo>
                  <a:pt x="375264" y="1272418"/>
                </a:lnTo>
                <a:lnTo>
                  <a:pt x="400177" y="1310070"/>
                </a:lnTo>
                <a:lnTo>
                  <a:pt x="425791" y="1347209"/>
                </a:lnTo>
                <a:lnTo>
                  <a:pt x="452096" y="1383826"/>
                </a:lnTo>
                <a:lnTo>
                  <a:pt x="479083" y="1419912"/>
                </a:lnTo>
                <a:lnTo>
                  <a:pt x="506743" y="1455457"/>
                </a:lnTo>
                <a:lnTo>
                  <a:pt x="535065" y="1490452"/>
                </a:lnTo>
                <a:lnTo>
                  <a:pt x="564042" y="1524888"/>
                </a:lnTo>
                <a:lnTo>
                  <a:pt x="593663" y="1558755"/>
                </a:lnTo>
                <a:lnTo>
                  <a:pt x="623918" y="1592043"/>
                </a:lnTo>
                <a:lnTo>
                  <a:pt x="654799" y="1624744"/>
                </a:lnTo>
                <a:lnTo>
                  <a:pt x="686296" y="1656847"/>
                </a:lnTo>
                <a:lnTo>
                  <a:pt x="718400" y="1688344"/>
                </a:lnTo>
                <a:lnTo>
                  <a:pt x="751101" y="1719225"/>
                </a:lnTo>
                <a:lnTo>
                  <a:pt x="784389" y="1749481"/>
                </a:lnTo>
                <a:lnTo>
                  <a:pt x="818256" y="1779101"/>
                </a:lnTo>
                <a:lnTo>
                  <a:pt x="852692" y="1808078"/>
                </a:lnTo>
                <a:lnTo>
                  <a:pt x="887688" y="1836400"/>
                </a:lnTo>
                <a:lnTo>
                  <a:pt x="923233" y="1864060"/>
                </a:lnTo>
                <a:lnTo>
                  <a:pt x="959319" y="1891046"/>
                </a:lnTo>
                <a:lnTo>
                  <a:pt x="995936" y="1917351"/>
                </a:lnTo>
                <a:lnTo>
                  <a:pt x="1033075" y="1942965"/>
                </a:lnTo>
                <a:lnTo>
                  <a:pt x="1070727" y="1967878"/>
                </a:lnTo>
                <a:lnTo>
                  <a:pt x="1108881" y="1992080"/>
                </a:lnTo>
                <a:lnTo>
                  <a:pt x="1147529" y="2015563"/>
                </a:lnTo>
                <a:lnTo>
                  <a:pt x="1186661" y="2038317"/>
                </a:lnTo>
                <a:lnTo>
                  <a:pt x="1226268" y="2060332"/>
                </a:lnTo>
                <a:lnTo>
                  <a:pt x="1266340" y="2081599"/>
                </a:lnTo>
                <a:lnTo>
                  <a:pt x="1306867" y="2102109"/>
                </a:lnTo>
                <a:lnTo>
                  <a:pt x="1347842" y="2121852"/>
                </a:lnTo>
                <a:lnTo>
                  <a:pt x="1389253" y="2140819"/>
                </a:lnTo>
                <a:lnTo>
                  <a:pt x="1431092" y="2159000"/>
                </a:lnTo>
                <a:lnTo>
                  <a:pt x="1473349" y="2176387"/>
                </a:lnTo>
                <a:lnTo>
                  <a:pt x="1516014" y="2192968"/>
                </a:lnTo>
                <a:lnTo>
                  <a:pt x="1559079" y="2208736"/>
                </a:lnTo>
                <a:lnTo>
                  <a:pt x="1602534" y="2223681"/>
                </a:lnTo>
                <a:lnTo>
                  <a:pt x="1646370" y="2237793"/>
                </a:lnTo>
                <a:lnTo>
                  <a:pt x="1690576" y="2251062"/>
                </a:lnTo>
                <a:lnTo>
                  <a:pt x="1735144" y="2263481"/>
                </a:lnTo>
                <a:lnTo>
                  <a:pt x="1780064" y="2275038"/>
                </a:lnTo>
                <a:lnTo>
                  <a:pt x="1825327" y="2285724"/>
                </a:lnTo>
                <a:lnTo>
                  <a:pt x="1870924" y="2295531"/>
                </a:lnTo>
                <a:lnTo>
                  <a:pt x="1916844" y="2304449"/>
                </a:lnTo>
                <a:lnTo>
                  <a:pt x="1963079" y="2312468"/>
                </a:lnTo>
                <a:lnTo>
                  <a:pt x="2009619" y="2319579"/>
                </a:lnTo>
                <a:lnTo>
                  <a:pt x="2056455" y="2325772"/>
                </a:lnTo>
                <a:lnTo>
                  <a:pt x="2103576" y="2331038"/>
                </a:lnTo>
                <a:lnTo>
                  <a:pt x="2150975" y="2335368"/>
                </a:lnTo>
                <a:lnTo>
                  <a:pt x="2198641" y="2338752"/>
                </a:lnTo>
                <a:lnTo>
                  <a:pt x="2246565" y="2341181"/>
                </a:lnTo>
                <a:lnTo>
                  <a:pt x="2294738" y="2342645"/>
                </a:lnTo>
                <a:lnTo>
                  <a:pt x="2343149" y="2343135"/>
                </a:lnTo>
                <a:lnTo>
                  <a:pt x="2343149" y="0"/>
                </a:lnTo>
                <a:close/>
              </a:path>
            </a:pathLst>
          </a:custGeom>
          <a:solidFill>
            <a:srgbClr val="0F158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4770927" y="4437127"/>
            <a:ext cx="2343150" cy="2343150"/>
          </a:xfrm>
          <a:custGeom>
            <a:rect b="b" l="l" r="r" t="t"/>
            <a:pathLst>
              <a:path extrusionOk="0" h="2343150" w="2343150">
                <a:moveTo>
                  <a:pt x="0" y="0"/>
                </a:moveTo>
                <a:lnTo>
                  <a:pt x="2343149" y="0"/>
                </a:lnTo>
                <a:lnTo>
                  <a:pt x="2342659" y="48411"/>
                </a:lnTo>
                <a:lnTo>
                  <a:pt x="2341194" y="96583"/>
                </a:lnTo>
                <a:lnTo>
                  <a:pt x="2338765" y="144507"/>
                </a:lnTo>
                <a:lnTo>
                  <a:pt x="2335381" y="192173"/>
                </a:lnTo>
                <a:lnTo>
                  <a:pt x="2331050" y="239572"/>
                </a:lnTo>
                <a:lnTo>
                  <a:pt x="2325784" y="286693"/>
                </a:lnTo>
                <a:lnTo>
                  <a:pt x="2319590" y="333529"/>
                </a:lnTo>
                <a:lnTo>
                  <a:pt x="2312479" y="380069"/>
                </a:lnTo>
                <a:lnTo>
                  <a:pt x="2304460" y="426303"/>
                </a:lnTo>
                <a:lnTo>
                  <a:pt x="2295542" y="472223"/>
                </a:lnTo>
                <a:lnTo>
                  <a:pt x="2285735" y="517820"/>
                </a:lnTo>
                <a:lnTo>
                  <a:pt x="2275048" y="563083"/>
                </a:lnTo>
                <a:lnTo>
                  <a:pt x="2263491" y="608003"/>
                </a:lnTo>
                <a:lnTo>
                  <a:pt x="2251072" y="652571"/>
                </a:lnTo>
                <a:lnTo>
                  <a:pt x="2237802" y="696777"/>
                </a:lnTo>
                <a:lnTo>
                  <a:pt x="2223690" y="740612"/>
                </a:lnTo>
                <a:lnTo>
                  <a:pt x="2208745" y="784067"/>
                </a:lnTo>
                <a:lnTo>
                  <a:pt x="2192977" y="827132"/>
                </a:lnTo>
                <a:lnTo>
                  <a:pt x="2176395" y="869797"/>
                </a:lnTo>
                <a:lnTo>
                  <a:pt x="2159009" y="912054"/>
                </a:lnTo>
                <a:lnTo>
                  <a:pt x="2140827" y="953893"/>
                </a:lnTo>
                <a:lnTo>
                  <a:pt x="2121860" y="995304"/>
                </a:lnTo>
                <a:lnTo>
                  <a:pt x="2102117" y="1036278"/>
                </a:lnTo>
                <a:lnTo>
                  <a:pt x="2081607" y="1076806"/>
                </a:lnTo>
                <a:lnTo>
                  <a:pt x="2060339" y="1116878"/>
                </a:lnTo>
                <a:lnTo>
                  <a:pt x="2038324" y="1156484"/>
                </a:lnTo>
                <a:lnTo>
                  <a:pt x="2015570" y="1195616"/>
                </a:lnTo>
                <a:lnTo>
                  <a:pt x="1992087" y="1234264"/>
                </a:lnTo>
                <a:lnTo>
                  <a:pt x="1967885" y="1272418"/>
                </a:lnTo>
                <a:lnTo>
                  <a:pt x="1942972" y="1310070"/>
                </a:lnTo>
                <a:lnTo>
                  <a:pt x="1917358" y="1347209"/>
                </a:lnTo>
                <a:lnTo>
                  <a:pt x="1891053" y="1383826"/>
                </a:lnTo>
                <a:lnTo>
                  <a:pt x="1864066" y="1419912"/>
                </a:lnTo>
                <a:lnTo>
                  <a:pt x="1836406" y="1455457"/>
                </a:lnTo>
                <a:lnTo>
                  <a:pt x="1808083" y="1490452"/>
                </a:lnTo>
                <a:lnTo>
                  <a:pt x="1779107" y="1524888"/>
                </a:lnTo>
                <a:lnTo>
                  <a:pt x="1749486" y="1558755"/>
                </a:lnTo>
                <a:lnTo>
                  <a:pt x="1719231" y="1592043"/>
                </a:lnTo>
                <a:lnTo>
                  <a:pt x="1688350" y="1624744"/>
                </a:lnTo>
                <a:lnTo>
                  <a:pt x="1656853" y="1656847"/>
                </a:lnTo>
                <a:lnTo>
                  <a:pt x="1624749" y="1688344"/>
                </a:lnTo>
                <a:lnTo>
                  <a:pt x="1592048" y="1719225"/>
                </a:lnTo>
                <a:lnTo>
                  <a:pt x="1558759" y="1749481"/>
                </a:lnTo>
                <a:lnTo>
                  <a:pt x="1524893" y="1779101"/>
                </a:lnTo>
                <a:lnTo>
                  <a:pt x="1490457" y="1808078"/>
                </a:lnTo>
                <a:lnTo>
                  <a:pt x="1455461" y="1836400"/>
                </a:lnTo>
                <a:lnTo>
                  <a:pt x="1419916" y="1864060"/>
                </a:lnTo>
                <a:lnTo>
                  <a:pt x="1383830" y="1891046"/>
                </a:lnTo>
                <a:lnTo>
                  <a:pt x="1347213" y="1917351"/>
                </a:lnTo>
                <a:lnTo>
                  <a:pt x="1310074" y="1942965"/>
                </a:lnTo>
                <a:lnTo>
                  <a:pt x="1272422" y="1967878"/>
                </a:lnTo>
                <a:lnTo>
                  <a:pt x="1234268" y="1992080"/>
                </a:lnTo>
                <a:lnTo>
                  <a:pt x="1195620" y="2015563"/>
                </a:lnTo>
                <a:lnTo>
                  <a:pt x="1156488" y="2038317"/>
                </a:lnTo>
                <a:lnTo>
                  <a:pt x="1116881" y="2060332"/>
                </a:lnTo>
                <a:lnTo>
                  <a:pt x="1076809" y="2081599"/>
                </a:lnTo>
                <a:lnTo>
                  <a:pt x="1036281" y="2102109"/>
                </a:lnTo>
                <a:lnTo>
                  <a:pt x="995307" y="2121852"/>
                </a:lnTo>
                <a:lnTo>
                  <a:pt x="953896" y="2140819"/>
                </a:lnTo>
                <a:lnTo>
                  <a:pt x="912057" y="2159000"/>
                </a:lnTo>
                <a:lnTo>
                  <a:pt x="869800" y="2176387"/>
                </a:lnTo>
                <a:lnTo>
                  <a:pt x="827134" y="2192968"/>
                </a:lnTo>
                <a:lnTo>
                  <a:pt x="784069" y="2208736"/>
                </a:lnTo>
                <a:lnTo>
                  <a:pt x="740615" y="2223681"/>
                </a:lnTo>
                <a:lnTo>
                  <a:pt x="696779" y="2237793"/>
                </a:lnTo>
                <a:lnTo>
                  <a:pt x="652573" y="2251062"/>
                </a:lnTo>
                <a:lnTo>
                  <a:pt x="608005" y="2263481"/>
                </a:lnTo>
                <a:lnTo>
                  <a:pt x="563084" y="2275038"/>
                </a:lnTo>
                <a:lnTo>
                  <a:pt x="517821" y="2285724"/>
                </a:lnTo>
                <a:lnTo>
                  <a:pt x="472225" y="2295531"/>
                </a:lnTo>
                <a:lnTo>
                  <a:pt x="426305" y="2304449"/>
                </a:lnTo>
                <a:lnTo>
                  <a:pt x="380070" y="2312468"/>
                </a:lnTo>
                <a:lnTo>
                  <a:pt x="333530" y="2319579"/>
                </a:lnTo>
                <a:lnTo>
                  <a:pt x="286694" y="2325772"/>
                </a:lnTo>
                <a:lnTo>
                  <a:pt x="239573" y="2331038"/>
                </a:lnTo>
                <a:lnTo>
                  <a:pt x="192174" y="2335368"/>
                </a:lnTo>
                <a:lnTo>
                  <a:pt x="144508" y="2338752"/>
                </a:lnTo>
                <a:lnTo>
                  <a:pt x="96584" y="2341181"/>
                </a:lnTo>
                <a:lnTo>
                  <a:pt x="48411" y="2342645"/>
                </a:lnTo>
                <a:lnTo>
                  <a:pt x="0" y="2343135"/>
                </a:lnTo>
                <a:lnTo>
                  <a:pt x="0" y="0"/>
                </a:lnTo>
                <a:close/>
              </a:path>
            </a:pathLst>
          </a:custGeom>
          <a:solidFill>
            <a:srgbClr val="3DCC4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3258058" y="3104336"/>
            <a:ext cx="3013710" cy="2838450"/>
          </a:xfrm>
          <a:custGeom>
            <a:rect b="b" l="l" r="r" t="t"/>
            <a:pathLst>
              <a:path extrusionOk="0" h="2838450" w="3013710">
                <a:moveTo>
                  <a:pt x="684707" y="1427060"/>
                </a:moveTo>
                <a:lnTo>
                  <a:pt x="342366" y="1131785"/>
                </a:lnTo>
                <a:lnTo>
                  <a:pt x="0" y="1427060"/>
                </a:lnTo>
                <a:lnTo>
                  <a:pt x="684707" y="1427060"/>
                </a:lnTo>
                <a:close/>
              </a:path>
              <a:path extrusionOk="0" h="2838450" w="3013710">
                <a:moveTo>
                  <a:pt x="1614449" y="2153564"/>
                </a:moveTo>
                <a:lnTo>
                  <a:pt x="1319174" y="2495905"/>
                </a:lnTo>
                <a:lnTo>
                  <a:pt x="1614449" y="2838259"/>
                </a:lnTo>
                <a:lnTo>
                  <a:pt x="1614449" y="2153564"/>
                </a:lnTo>
                <a:close/>
              </a:path>
              <a:path extrusionOk="0" h="2838450" w="3013710">
                <a:moveTo>
                  <a:pt x="1781213" y="342366"/>
                </a:moveTo>
                <a:lnTo>
                  <a:pt x="1485938" y="0"/>
                </a:lnTo>
                <a:lnTo>
                  <a:pt x="1485938" y="684707"/>
                </a:lnTo>
                <a:lnTo>
                  <a:pt x="1781213" y="342366"/>
                </a:lnTo>
                <a:close/>
              </a:path>
              <a:path extrusionOk="0" h="2838450" w="3013710">
                <a:moveTo>
                  <a:pt x="3013087" y="1293876"/>
                </a:moveTo>
                <a:lnTo>
                  <a:pt x="2328380" y="1293876"/>
                </a:lnTo>
                <a:lnTo>
                  <a:pt x="2670721" y="1589151"/>
                </a:lnTo>
                <a:lnTo>
                  <a:pt x="3013087" y="1293876"/>
                </a:lnTo>
                <a:close/>
              </a:path>
            </a:pathLst>
          </a:custGeom>
          <a:solidFill>
            <a:srgbClr val="FFFAE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199197" y="2284867"/>
            <a:ext cx="375920" cy="375920"/>
          </a:xfrm>
          <a:custGeom>
            <a:rect b="b" l="l" r="r" t="t"/>
            <a:pathLst>
              <a:path extrusionOk="0" h="375919" w="375920">
                <a:moveTo>
                  <a:pt x="187934" y="375868"/>
                </a:moveTo>
                <a:lnTo>
                  <a:pt x="142258" y="370235"/>
                </a:lnTo>
                <a:lnTo>
                  <a:pt x="99341" y="353679"/>
                </a:lnTo>
                <a:lnTo>
                  <a:pt x="61732" y="327192"/>
                </a:lnTo>
                <a:lnTo>
                  <a:pt x="31672" y="292345"/>
                </a:lnTo>
                <a:lnTo>
                  <a:pt x="10980" y="251237"/>
                </a:lnTo>
                <a:lnTo>
                  <a:pt x="902" y="206355"/>
                </a:lnTo>
                <a:lnTo>
                  <a:pt x="0" y="187934"/>
                </a:lnTo>
                <a:lnTo>
                  <a:pt x="225" y="178701"/>
                </a:lnTo>
                <a:lnTo>
                  <a:pt x="8090" y="133379"/>
                </a:lnTo>
                <a:lnTo>
                  <a:pt x="26730" y="91325"/>
                </a:lnTo>
                <a:lnTo>
                  <a:pt x="55044" y="55044"/>
                </a:lnTo>
                <a:lnTo>
                  <a:pt x="91325" y="26730"/>
                </a:lnTo>
                <a:lnTo>
                  <a:pt x="133379" y="8090"/>
                </a:lnTo>
                <a:lnTo>
                  <a:pt x="178701" y="225"/>
                </a:lnTo>
                <a:lnTo>
                  <a:pt x="187934" y="0"/>
                </a:lnTo>
                <a:lnTo>
                  <a:pt x="197167" y="225"/>
                </a:lnTo>
                <a:lnTo>
                  <a:pt x="242489" y="8090"/>
                </a:lnTo>
                <a:lnTo>
                  <a:pt x="284542" y="26730"/>
                </a:lnTo>
                <a:lnTo>
                  <a:pt x="320824" y="55044"/>
                </a:lnTo>
                <a:lnTo>
                  <a:pt x="349137" y="91325"/>
                </a:lnTo>
                <a:lnTo>
                  <a:pt x="367778" y="133379"/>
                </a:lnTo>
                <a:lnTo>
                  <a:pt x="375643" y="178701"/>
                </a:lnTo>
                <a:lnTo>
                  <a:pt x="375868" y="187934"/>
                </a:lnTo>
                <a:lnTo>
                  <a:pt x="375643" y="197167"/>
                </a:lnTo>
                <a:lnTo>
                  <a:pt x="367778" y="242489"/>
                </a:lnTo>
                <a:lnTo>
                  <a:pt x="349137" y="284542"/>
                </a:lnTo>
                <a:lnTo>
                  <a:pt x="320824" y="320824"/>
                </a:lnTo>
                <a:lnTo>
                  <a:pt x="284542" y="349137"/>
                </a:lnTo>
                <a:lnTo>
                  <a:pt x="242489" y="367778"/>
                </a:lnTo>
                <a:lnTo>
                  <a:pt x="197167" y="375643"/>
                </a:lnTo>
                <a:lnTo>
                  <a:pt x="187934" y="375868"/>
                </a:lnTo>
                <a:close/>
              </a:path>
            </a:pathLst>
          </a:custGeom>
          <a:solidFill>
            <a:srgbClr val="1166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9"/>
          <p:cNvSpPr/>
          <p:nvPr/>
        </p:nvSpPr>
        <p:spPr>
          <a:xfrm>
            <a:off x="6931433" y="2284867"/>
            <a:ext cx="375920" cy="375920"/>
          </a:xfrm>
          <a:custGeom>
            <a:rect b="b" l="l" r="r" t="t"/>
            <a:pathLst>
              <a:path extrusionOk="0" h="375919" w="375920">
                <a:moveTo>
                  <a:pt x="187934" y="375868"/>
                </a:moveTo>
                <a:lnTo>
                  <a:pt x="142258" y="370235"/>
                </a:lnTo>
                <a:lnTo>
                  <a:pt x="99341" y="353679"/>
                </a:lnTo>
                <a:lnTo>
                  <a:pt x="61732" y="327192"/>
                </a:lnTo>
                <a:lnTo>
                  <a:pt x="31672" y="292345"/>
                </a:lnTo>
                <a:lnTo>
                  <a:pt x="10980" y="251237"/>
                </a:lnTo>
                <a:lnTo>
                  <a:pt x="902" y="206355"/>
                </a:lnTo>
                <a:lnTo>
                  <a:pt x="0" y="187934"/>
                </a:lnTo>
                <a:lnTo>
                  <a:pt x="225" y="178701"/>
                </a:lnTo>
                <a:lnTo>
                  <a:pt x="8090" y="133379"/>
                </a:lnTo>
                <a:lnTo>
                  <a:pt x="26730" y="91325"/>
                </a:lnTo>
                <a:lnTo>
                  <a:pt x="55044" y="55044"/>
                </a:lnTo>
                <a:lnTo>
                  <a:pt x="91325" y="26730"/>
                </a:lnTo>
                <a:lnTo>
                  <a:pt x="133379" y="8090"/>
                </a:lnTo>
                <a:lnTo>
                  <a:pt x="178701" y="225"/>
                </a:lnTo>
                <a:lnTo>
                  <a:pt x="187934" y="0"/>
                </a:lnTo>
                <a:lnTo>
                  <a:pt x="197167" y="225"/>
                </a:lnTo>
                <a:lnTo>
                  <a:pt x="242489" y="8090"/>
                </a:lnTo>
                <a:lnTo>
                  <a:pt x="284542" y="26730"/>
                </a:lnTo>
                <a:lnTo>
                  <a:pt x="320824" y="55044"/>
                </a:lnTo>
                <a:lnTo>
                  <a:pt x="349137" y="91325"/>
                </a:lnTo>
                <a:lnTo>
                  <a:pt x="367778" y="133379"/>
                </a:lnTo>
                <a:lnTo>
                  <a:pt x="375643" y="178701"/>
                </a:lnTo>
                <a:lnTo>
                  <a:pt x="375868" y="187934"/>
                </a:lnTo>
                <a:lnTo>
                  <a:pt x="375643" y="197167"/>
                </a:lnTo>
                <a:lnTo>
                  <a:pt x="367778" y="242489"/>
                </a:lnTo>
                <a:lnTo>
                  <a:pt x="349137" y="284542"/>
                </a:lnTo>
                <a:lnTo>
                  <a:pt x="320824" y="320824"/>
                </a:lnTo>
                <a:lnTo>
                  <a:pt x="284542" y="349137"/>
                </a:lnTo>
                <a:lnTo>
                  <a:pt x="242489" y="367778"/>
                </a:lnTo>
                <a:lnTo>
                  <a:pt x="197167" y="375643"/>
                </a:lnTo>
                <a:lnTo>
                  <a:pt x="187934" y="375868"/>
                </a:lnTo>
                <a:close/>
              </a:path>
            </a:pathLst>
          </a:custGeom>
          <a:solidFill>
            <a:srgbClr val="F94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199197" y="5288769"/>
            <a:ext cx="375920" cy="375920"/>
          </a:xfrm>
          <a:custGeom>
            <a:rect b="b" l="l" r="r" t="t"/>
            <a:pathLst>
              <a:path extrusionOk="0" h="375920" w="375920">
                <a:moveTo>
                  <a:pt x="187934" y="375868"/>
                </a:moveTo>
                <a:lnTo>
                  <a:pt x="142258" y="370235"/>
                </a:lnTo>
                <a:lnTo>
                  <a:pt x="99341" y="353679"/>
                </a:lnTo>
                <a:lnTo>
                  <a:pt x="61732" y="327192"/>
                </a:lnTo>
                <a:lnTo>
                  <a:pt x="31672" y="292345"/>
                </a:lnTo>
                <a:lnTo>
                  <a:pt x="10980" y="251237"/>
                </a:lnTo>
                <a:lnTo>
                  <a:pt x="902" y="206355"/>
                </a:lnTo>
                <a:lnTo>
                  <a:pt x="0" y="187934"/>
                </a:lnTo>
                <a:lnTo>
                  <a:pt x="225" y="178701"/>
                </a:lnTo>
                <a:lnTo>
                  <a:pt x="8090" y="133379"/>
                </a:lnTo>
                <a:lnTo>
                  <a:pt x="26730" y="91325"/>
                </a:lnTo>
                <a:lnTo>
                  <a:pt x="55044" y="55044"/>
                </a:lnTo>
                <a:lnTo>
                  <a:pt x="91325" y="26730"/>
                </a:lnTo>
                <a:lnTo>
                  <a:pt x="133379" y="8090"/>
                </a:lnTo>
                <a:lnTo>
                  <a:pt x="178701" y="225"/>
                </a:lnTo>
                <a:lnTo>
                  <a:pt x="187934" y="0"/>
                </a:lnTo>
                <a:lnTo>
                  <a:pt x="197167" y="225"/>
                </a:lnTo>
                <a:lnTo>
                  <a:pt x="242489" y="8090"/>
                </a:lnTo>
                <a:lnTo>
                  <a:pt x="284542" y="26730"/>
                </a:lnTo>
                <a:lnTo>
                  <a:pt x="320824" y="55044"/>
                </a:lnTo>
                <a:lnTo>
                  <a:pt x="349137" y="91325"/>
                </a:lnTo>
                <a:lnTo>
                  <a:pt x="367778" y="133379"/>
                </a:lnTo>
                <a:lnTo>
                  <a:pt x="375643" y="178701"/>
                </a:lnTo>
                <a:lnTo>
                  <a:pt x="375868" y="187934"/>
                </a:lnTo>
                <a:lnTo>
                  <a:pt x="375643" y="197167"/>
                </a:lnTo>
                <a:lnTo>
                  <a:pt x="367778" y="242489"/>
                </a:lnTo>
                <a:lnTo>
                  <a:pt x="349137" y="284542"/>
                </a:lnTo>
                <a:lnTo>
                  <a:pt x="320824" y="320824"/>
                </a:lnTo>
                <a:lnTo>
                  <a:pt x="284542" y="349137"/>
                </a:lnTo>
                <a:lnTo>
                  <a:pt x="242489" y="367778"/>
                </a:lnTo>
                <a:lnTo>
                  <a:pt x="197167" y="375643"/>
                </a:lnTo>
                <a:lnTo>
                  <a:pt x="187934" y="375868"/>
                </a:lnTo>
                <a:close/>
              </a:path>
            </a:pathLst>
          </a:custGeom>
          <a:solidFill>
            <a:srgbClr val="1217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7119367" y="5288769"/>
            <a:ext cx="375920" cy="375920"/>
          </a:xfrm>
          <a:custGeom>
            <a:rect b="b" l="l" r="r" t="t"/>
            <a:pathLst>
              <a:path extrusionOk="0" h="375920" w="375920">
                <a:moveTo>
                  <a:pt x="187934" y="375868"/>
                </a:moveTo>
                <a:lnTo>
                  <a:pt x="142258" y="370235"/>
                </a:lnTo>
                <a:lnTo>
                  <a:pt x="99341" y="353679"/>
                </a:lnTo>
                <a:lnTo>
                  <a:pt x="61732" y="327192"/>
                </a:lnTo>
                <a:lnTo>
                  <a:pt x="31672" y="292345"/>
                </a:lnTo>
                <a:lnTo>
                  <a:pt x="10980" y="251237"/>
                </a:lnTo>
                <a:lnTo>
                  <a:pt x="902" y="206355"/>
                </a:lnTo>
                <a:lnTo>
                  <a:pt x="0" y="187934"/>
                </a:lnTo>
                <a:lnTo>
                  <a:pt x="225" y="178701"/>
                </a:lnTo>
                <a:lnTo>
                  <a:pt x="8090" y="133379"/>
                </a:lnTo>
                <a:lnTo>
                  <a:pt x="26730" y="91325"/>
                </a:lnTo>
                <a:lnTo>
                  <a:pt x="55044" y="55044"/>
                </a:lnTo>
                <a:lnTo>
                  <a:pt x="91325" y="26730"/>
                </a:lnTo>
                <a:lnTo>
                  <a:pt x="133379" y="8090"/>
                </a:lnTo>
                <a:lnTo>
                  <a:pt x="178701" y="225"/>
                </a:lnTo>
                <a:lnTo>
                  <a:pt x="187934" y="0"/>
                </a:lnTo>
                <a:lnTo>
                  <a:pt x="197167" y="225"/>
                </a:lnTo>
                <a:lnTo>
                  <a:pt x="242489" y="8090"/>
                </a:lnTo>
                <a:lnTo>
                  <a:pt x="284542" y="26730"/>
                </a:lnTo>
                <a:lnTo>
                  <a:pt x="320824" y="55044"/>
                </a:lnTo>
                <a:lnTo>
                  <a:pt x="349137" y="91325"/>
                </a:lnTo>
                <a:lnTo>
                  <a:pt x="367778" y="133379"/>
                </a:lnTo>
                <a:lnTo>
                  <a:pt x="375643" y="178701"/>
                </a:lnTo>
                <a:lnTo>
                  <a:pt x="375868" y="187934"/>
                </a:lnTo>
                <a:lnTo>
                  <a:pt x="375643" y="197167"/>
                </a:lnTo>
                <a:lnTo>
                  <a:pt x="367778" y="242489"/>
                </a:lnTo>
                <a:lnTo>
                  <a:pt x="349137" y="284542"/>
                </a:lnTo>
                <a:lnTo>
                  <a:pt x="320824" y="320824"/>
                </a:lnTo>
                <a:lnTo>
                  <a:pt x="284542" y="349137"/>
                </a:lnTo>
                <a:lnTo>
                  <a:pt x="242489" y="367778"/>
                </a:lnTo>
                <a:lnTo>
                  <a:pt x="197167" y="375643"/>
                </a:lnTo>
                <a:lnTo>
                  <a:pt x="187934" y="375868"/>
                </a:lnTo>
                <a:close/>
              </a:path>
            </a:pathLst>
          </a:custGeom>
          <a:solidFill>
            <a:srgbClr val="3DCC4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 txBox="1"/>
          <p:nvPr>
            <p:ph type="title"/>
          </p:nvPr>
        </p:nvSpPr>
        <p:spPr>
          <a:xfrm>
            <a:off x="3732987" y="396128"/>
            <a:ext cx="276352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8fb462e8_1_249"/>
          <p:cNvSpPr txBox="1"/>
          <p:nvPr>
            <p:ph type="ctrTitle"/>
          </p:nvPr>
        </p:nvSpPr>
        <p:spPr>
          <a:xfrm>
            <a:off x="1219200" y="1197187"/>
            <a:ext cx="7315200" cy="25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ed8fb462e8_1_249"/>
          <p:cNvSpPr txBox="1"/>
          <p:nvPr>
            <p:ph idx="1" type="subTitle"/>
          </p:nvPr>
        </p:nvSpPr>
        <p:spPr>
          <a:xfrm>
            <a:off x="1219200" y="3842174"/>
            <a:ext cx="73152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ged8fb462e8_1_249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ed8fb462e8_1_249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ed8fb462e8_1_249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d8fb462e8_1_243"/>
          <p:cNvSpPr txBox="1"/>
          <p:nvPr>
            <p:ph type="title"/>
          </p:nvPr>
        </p:nvSpPr>
        <p:spPr>
          <a:xfrm>
            <a:off x="670560" y="389467"/>
            <a:ext cx="84126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ed8fb462e8_1_243"/>
          <p:cNvSpPr txBox="1"/>
          <p:nvPr>
            <p:ph idx="1" type="body"/>
          </p:nvPr>
        </p:nvSpPr>
        <p:spPr>
          <a:xfrm>
            <a:off x="670560" y="1947333"/>
            <a:ext cx="84126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ged8fb462e8_1_243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ed8fb462e8_1_243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ed8fb462e8_1_243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3732987" y="396128"/>
            <a:ext cx="276352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348272" y="1945144"/>
            <a:ext cx="9057054" cy="4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121B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d8fb462e8_1_237"/>
          <p:cNvSpPr txBox="1"/>
          <p:nvPr>
            <p:ph type="title"/>
          </p:nvPr>
        </p:nvSpPr>
        <p:spPr>
          <a:xfrm>
            <a:off x="670560" y="389467"/>
            <a:ext cx="84126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ed8fb462e8_1_237"/>
          <p:cNvSpPr txBox="1"/>
          <p:nvPr>
            <p:ph idx="1" type="body"/>
          </p:nvPr>
        </p:nvSpPr>
        <p:spPr>
          <a:xfrm>
            <a:off x="670560" y="1947333"/>
            <a:ext cx="84126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ed8fb462e8_1_237"/>
          <p:cNvSpPr txBox="1"/>
          <p:nvPr>
            <p:ph idx="10" type="dt"/>
          </p:nvPr>
        </p:nvSpPr>
        <p:spPr>
          <a:xfrm>
            <a:off x="67056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ged8fb462e8_1_237"/>
          <p:cNvSpPr txBox="1"/>
          <p:nvPr>
            <p:ph idx="11" type="ftr"/>
          </p:nvPr>
        </p:nvSpPr>
        <p:spPr>
          <a:xfrm>
            <a:off x="3230880" y="6780107"/>
            <a:ext cx="3291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ed8fb462e8_1_237"/>
          <p:cNvSpPr txBox="1"/>
          <p:nvPr>
            <p:ph idx="12" type="sldNum"/>
          </p:nvPr>
        </p:nvSpPr>
        <p:spPr>
          <a:xfrm>
            <a:off x="6888480" y="6780107"/>
            <a:ext cx="2194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9" Type="http://schemas.openxmlformats.org/officeDocument/2006/relationships/image" Target="../media/image14.png"/><Relationship Id="rId5" Type="http://schemas.openxmlformats.org/officeDocument/2006/relationships/image" Target="../media/image4.jpg"/><Relationship Id="rId6" Type="http://schemas.openxmlformats.org/officeDocument/2006/relationships/image" Target="../media/image15.jpg"/><Relationship Id="rId7" Type="http://schemas.openxmlformats.org/officeDocument/2006/relationships/image" Target="../media/image5.pn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2.jpg"/><Relationship Id="rId5" Type="http://schemas.openxmlformats.org/officeDocument/2006/relationships/image" Target="../media/image12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ungestepourlamer.org/" TargetMode="External"/><Relationship Id="rId4" Type="http://schemas.openxmlformats.org/officeDocument/2006/relationships/hyperlink" Target="http://www.ungestepourlamer.org/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802" y="0"/>
            <a:ext cx="2540198" cy="6097483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2355" y="-9079"/>
            <a:ext cx="2773245" cy="610507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-21779"/>
            <a:ext cx="2819400" cy="611570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0352" y="-21779"/>
            <a:ext cx="1833247" cy="6134938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807" y="6324600"/>
            <a:ext cx="1828799" cy="91205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8">
            <a:alphaModFix/>
          </a:blip>
          <a:srcRect b="0" l="55979" r="12500" t="0"/>
          <a:stretch/>
        </p:blipFill>
        <p:spPr>
          <a:xfrm>
            <a:off x="3932355" y="1"/>
            <a:ext cx="2087445" cy="6093926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9">
            <a:alphaModFix/>
          </a:blip>
          <a:srcRect b="0" l="48301" r="27216" t="0"/>
          <a:stretch/>
        </p:blipFill>
        <p:spPr>
          <a:xfrm>
            <a:off x="18335" y="-3503"/>
            <a:ext cx="2013468" cy="6093926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91074" cy="355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6325" y="0"/>
            <a:ext cx="4867274" cy="355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650664"/>
            <a:ext cx="4791074" cy="3648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5"/>
          <p:cNvGrpSpPr/>
          <p:nvPr/>
        </p:nvGrpSpPr>
        <p:grpSpPr>
          <a:xfrm>
            <a:off x="968896" y="2974419"/>
            <a:ext cx="8784703" cy="4324319"/>
            <a:chOff x="968896" y="2974419"/>
            <a:chExt cx="8784703" cy="4324319"/>
          </a:xfrm>
        </p:grpSpPr>
        <p:pic>
          <p:nvPicPr>
            <p:cNvPr id="159" name="Google Shape;159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86325" y="3650664"/>
              <a:ext cx="4867274" cy="3648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5"/>
            <p:cNvSpPr/>
            <p:nvPr/>
          </p:nvSpPr>
          <p:spPr>
            <a:xfrm>
              <a:off x="968896" y="2974419"/>
              <a:ext cx="8044180" cy="1381125"/>
            </a:xfrm>
            <a:custGeom>
              <a:rect b="b" l="l" r="r" t="t"/>
              <a:pathLst>
                <a:path extrusionOk="0" h="1381125" w="8044180">
                  <a:moveTo>
                    <a:pt x="0" y="0"/>
                  </a:moveTo>
                  <a:lnTo>
                    <a:pt x="8044162" y="0"/>
                  </a:lnTo>
                  <a:lnTo>
                    <a:pt x="8044162" y="1381124"/>
                  </a:lnTo>
                  <a:lnTo>
                    <a:pt x="0" y="138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5"/>
          <p:cNvSpPr txBox="1"/>
          <p:nvPr>
            <p:ph type="title"/>
          </p:nvPr>
        </p:nvSpPr>
        <p:spPr>
          <a:xfrm>
            <a:off x="1325903" y="3519433"/>
            <a:ext cx="7256145" cy="366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2300">
                <a:solidFill>
                  <a:srgbClr val="033D8C"/>
                </a:solidFill>
              </a:rPr>
              <a:t>Les actions de la Fondation de la Mer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0" y="0"/>
            <a:ext cx="4724400" cy="2209800"/>
          </a:xfrm>
          <a:custGeom>
            <a:rect b="b" l="l" r="r" t="t"/>
            <a:pathLst>
              <a:path extrusionOk="0" h="7315200" w="97536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36189" y="405955"/>
            <a:ext cx="1000125" cy="57150"/>
          </a:xfrm>
          <a:custGeom>
            <a:rect b="b" l="l" r="r" t="t"/>
            <a:pathLst>
              <a:path extrusionOk="0" h="57150" w="1000125">
                <a:moveTo>
                  <a:pt x="1000124" y="57149"/>
                </a:moveTo>
                <a:lnTo>
                  <a:pt x="0" y="57149"/>
                </a:lnTo>
                <a:lnTo>
                  <a:pt x="0" y="0"/>
                </a:lnTo>
                <a:lnTo>
                  <a:pt x="1000124" y="0"/>
                </a:lnTo>
                <a:lnTo>
                  <a:pt x="1000124" y="5714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170844" y="1384300"/>
            <a:ext cx="30975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652" marR="4064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Fédérer les acteurs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652" marR="4064" rtl="0" algn="l">
              <a:lnSpc>
                <a:spcPct val="125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FAFAFA"/>
                </a:solidFill>
                <a:latin typeface="Arial"/>
                <a:ea typeface="Arial"/>
                <a:cs typeface="Arial"/>
                <a:sym typeface="Arial"/>
              </a:rPr>
              <a:t>de la lutte contre la pollution plastique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2400" y="2565400"/>
            <a:ext cx="45537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 :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Lutter contre la pollution plastique en mer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Créer une communauté globale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: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Plateforme digitale </a:t>
            </a:r>
            <a:r>
              <a:rPr b="0" i="0" lang="fr-FR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www.ungeste</a:t>
            </a:r>
            <a:r>
              <a:rPr b="0" i="0" lang="fr-FR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pourlamer.org</a:t>
            </a:r>
            <a:endParaRPr b="0" i="0" sz="16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Financement de projets </a:t>
            </a:r>
            <a:b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Métropole et Outre-Mer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Mesure d’impact </a:t>
            </a:r>
            <a:r>
              <a:rPr b="1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170 organisations impliquées, 65 financées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 collectes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25 000 citoyens mobilisés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 tonnes de déchets collectés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152400" y="339206"/>
            <a:ext cx="4553700" cy="956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fr-FR" sz="2000" u="none" cap="small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Protéger</a:t>
            </a:r>
            <a:r>
              <a:rPr b="0" i="0" lang="fr-FR" sz="2000" u="none" cap="small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fr-FR" sz="2000" u="none" cap="small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2000" u="none" cap="small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geste pour la Mer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2843" y="0"/>
            <a:ext cx="5022715" cy="428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3621445" y="248447"/>
            <a:ext cx="849548" cy="841278"/>
          </a:xfrm>
          <a:custGeom>
            <a:rect b="b" l="l" r="r" t="t"/>
            <a:pathLst>
              <a:path extrusionOk="0" h="953135" w="953135">
                <a:moveTo>
                  <a:pt x="476464" y="952928"/>
                </a:moveTo>
                <a:lnTo>
                  <a:pt x="429762" y="950633"/>
                </a:lnTo>
                <a:lnTo>
                  <a:pt x="383510" y="943772"/>
                </a:lnTo>
                <a:lnTo>
                  <a:pt x="338153" y="932411"/>
                </a:lnTo>
                <a:lnTo>
                  <a:pt x="294129" y="916659"/>
                </a:lnTo>
                <a:lnTo>
                  <a:pt x="251860" y="896667"/>
                </a:lnTo>
                <a:lnTo>
                  <a:pt x="211754" y="872629"/>
                </a:lnTo>
                <a:lnTo>
                  <a:pt x="174198" y="844775"/>
                </a:lnTo>
                <a:lnTo>
                  <a:pt x="139553" y="813374"/>
                </a:lnTo>
                <a:lnTo>
                  <a:pt x="108152" y="778729"/>
                </a:lnTo>
                <a:lnTo>
                  <a:pt x="80298" y="741173"/>
                </a:lnTo>
                <a:lnTo>
                  <a:pt x="56260" y="701067"/>
                </a:lnTo>
                <a:lnTo>
                  <a:pt x="36268" y="658798"/>
                </a:lnTo>
                <a:lnTo>
                  <a:pt x="20516" y="614774"/>
                </a:lnTo>
                <a:lnTo>
                  <a:pt x="9155" y="569417"/>
                </a:lnTo>
                <a:lnTo>
                  <a:pt x="2294" y="523165"/>
                </a:lnTo>
                <a:lnTo>
                  <a:pt x="0" y="476464"/>
                </a:lnTo>
                <a:lnTo>
                  <a:pt x="143" y="464767"/>
                </a:lnTo>
                <a:lnTo>
                  <a:pt x="3583" y="418136"/>
                </a:lnTo>
                <a:lnTo>
                  <a:pt x="11577" y="372066"/>
                </a:lnTo>
                <a:lnTo>
                  <a:pt x="24048" y="327002"/>
                </a:lnTo>
                <a:lnTo>
                  <a:pt x="40877" y="283377"/>
                </a:lnTo>
                <a:lnTo>
                  <a:pt x="61900" y="241612"/>
                </a:lnTo>
                <a:lnTo>
                  <a:pt x="86916" y="202109"/>
                </a:lnTo>
                <a:lnTo>
                  <a:pt x="115683" y="165247"/>
                </a:lnTo>
                <a:lnTo>
                  <a:pt x="147925" y="131383"/>
                </a:lnTo>
                <a:lnTo>
                  <a:pt x="183330" y="100842"/>
                </a:lnTo>
                <a:lnTo>
                  <a:pt x="221559" y="73919"/>
                </a:lnTo>
                <a:lnTo>
                  <a:pt x="262243" y="50873"/>
                </a:lnTo>
                <a:lnTo>
                  <a:pt x="304990" y="31925"/>
                </a:lnTo>
                <a:lnTo>
                  <a:pt x="349388" y="17258"/>
                </a:lnTo>
                <a:lnTo>
                  <a:pt x="395010" y="7013"/>
                </a:lnTo>
                <a:lnTo>
                  <a:pt x="441416" y="1290"/>
                </a:lnTo>
                <a:lnTo>
                  <a:pt x="476464" y="0"/>
                </a:lnTo>
                <a:lnTo>
                  <a:pt x="488160" y="143"/>
                </a:lnTo>
                <a:lnTo>
                  <a:pt x="534791" y="3583"/>
                </a:lnTo>
                <a:lnTo>
                  <a:pt x="580861" y="11577"/>
                </a:lnTo>
                <a:lnTo>
                  <a:pt x="625925" y="24048"/>
                </a:lnTo>
                <a:lnTo>
                  <a:pt x="669550" y="40877"/>
                </a:lnTo>
                <a:lnTo>
                  <a:pt x="711315" y="61900"/>
                </a:lnTo>
                <a:lnTo>
                  <a:pt x="750818" y="86916"/>
                </a:lnTo>
                <a:lnTo>
                  <a:pt x="787680" y="115683"/>
                </a:lnTo>
                <a:lnTo>
                  <a:pt x="821544" y="147925"/>
                </a:lnTo>
                <a:lnTo>
                  <a:pt x="852084" y="183330"/>
                </a:lnTo>
                <a:lnTo>
                  <a:pt x="879008" y="221559"/>
                </a:lnTo>
                <a:lnTo>
                  <a:pt x="902054" y="262243"/>
                </a:lnTo>
                <a:lnTo>
                  <a:pt x="921002" y="304990"/>
                </a:lnTo>
                <a:lnTo>
                  <a:pt x="935669" y="349388"/>
                </a:lnTo>
                <a:lnTo>
                  <a:pt x="945914" y="395010"/>
                </a:lnTo>
                <a:lnTo>
                  <a:pt x="951637" y="441416"/>
                </a:lnTo>
                <a:lnTo>
                  <a:pt x="952928" y="476464"/>
                </a:lnTo>
                <a:lnTo>
                  <a:pt x="952784" y="488160"/>
                </a:lnTo>
                <a:lnTo>
                  <a:pt x="949344" y="534791"/>
                </a:lnTo>
                <a:lnTo>
                  <a:pt x="941350" y="580861"/>
                </a:lnTo>
                <a:lnTo>
                  <a:pt x="928879" y="625925"/>
                </a:lnTo>
                <a:lnTo>
                  <a:pt x="912050" y="669550"/>
                </a:lnTo>
                <a:lnTo>
                  <a:pt x="891027" y="711315"/>
                </a:lnTo>
                <a:lnTo>
                  <a:pt x="866011" y="750818"/>
                </a:lnTo>
                <a:lnTo>
                  <a:pt x="837244" y="787680"/>
                </a:lnTo>
                <a:lnTo>
                  <a:pt x="805002" y="821544"/>
                </a:lnTo>
                <a:lnTo>
                  <a:pt x="769597" y="852084"/>
                </a:lnTo>
                <a:lnTo>
                  <a:pt x="731368" y="879008"/>
                </a:lnTo>
                <a:lnTo>
                  <a:pt x="690684" y="902054"/>
                </a:lnTo>
                <a:lnTo>
                  <a:pt x="647937" y="921002"/>
                </a:lnTo>
                <a:lnTo>
                  <a:pt x="603539" y="935669"/>
                </a:lnTo>
                <a:lnTo>
                  <a:pt x="557917" y="945914"/>
                </a:lnTo>
                <a:lnTo>
                  <a:pt x="511511" y="951637"/>
                </a:lnTo>
                <a:lnTo>
                  <a:pt x="476464" y="952928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</a:pPr>
            <a:r>
              <a:t/>
            </a:r>
            <a:endParaRPr b="0" i="0" sz="14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0482" y="389185"/>
            <a:ext cx="822840" cy="64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/>
          <p:nvPr/>
        </p:nvSpPr>
        <p:spPr>
          <a:xfrm>
            <a:off x="4742842" y="4282056"/>
            <a:ext cx="5022716" cy="3033143"/>
          </a:xfrm>
          <a:custGeom>
            <a:rect b="b" l="l" r="r" t="t"/>
            <a:pathLst>
              <a:path extrusionOk="0" h="7315200" w="97536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5372100" y="4630275"/>
            <a:ext cx="4152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Chaque minute, 18 tonnes de plastique sont déversées dans l’Océan.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pollution plastique a un impact catastrophique sur la biodiversité marine… et la santé humaine : nous ingérons 5 grammes de plastique par semaine </a:t>
            </a:r>
            <a:r>
              <a:rPr b="0" i="0" lang="fr-F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(étude WWF)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8105775" y="7040611"/>
            <a:ext cx="1000125" cy="57150"/>
          </a:xfrm>
          <a:custGeom>
            <a:rect b="b" l="l" r="r" t="t"/>
            <a:pathLst>
              <a:path extrusionOk="0" h="57150" w="1000125">
                <a:moveTo>
                  <a:pt x="1000124" y="57149"/>
                </a:moveTo>
                <a:lnTo>
                  <a:pt x="0" y="57149"/>
                </a:lnTo>
                <a:lnTo>
                  <a:pt x="0" y="0"/>
                </a:lnTo>
                <a:lnTo>
                  <a:pt x="1000124" y="0"/>
                </a:lnTo>
                <a:lnTo>
                  <a:pt x="1000124" y="5714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d8fb462e8_1_230"/>
          <p:cNvSpPr txBox="1"/>
          <p:nvPr/>
        </p:nvSpPr>
        <p:spPr>
          <a:xfrm>
            <a:off x="274320" y="205333"/>
            <a:ext cx="67281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Sélection des associations françaises 100 % impact 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ged8fb462e8_1_230"/>
          <p:cNvCxnSpPr/>
          <p:nvPr/>
        </p:nvCxnSpPr>
        <p:spPr>
          <a:xfrm rot="10800000">
            <a:off x="274229" y="774036"/>
            <a:ext cx="903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ged8fb462e8_1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27" y="1737773"/>
            <a:ext cx="4170813" cy="418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ed8fb462e8_1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4657" y="1751341"/>
            <a:ext cx="4170810" cy="41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2021-03-30T10:40:56Z</dcterms:created>
</cp:coreProperties>
</file>